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51206400" cy="32918400"/>
  <p:notesSz cx="6881813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72B"/>
    <a:srgbClr val="CAC7A7"/>
    <a:srgbClr val="C8102E"/>
    <a:srgbClr val="4C452B"/>
    <a:srgbClr val="FFFFFF"/>
    <a:srgbClr val="D2D0CA"/>
    <a:srgbClr val="B315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90884"/>
  </p:normalViewPr>
  <p:slideViewPr>
    <p:cSldViewPr>
      <p:cViewPr varScale="1">
        <p:scale>
          <a:sx n="24" d="100"/>
          <a:sy n="24" d="100"/>
        </p:scale>
        <p:origin x="1032" y="224"/>
      </p:cViewPr>
      <p:guideLst>
        <p:guide orient="horz" pos="10368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226675"/>
            <a:ext cx="43526075" cy="7054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5"/>
            <a:ext cx="35845750" cy="8413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7680325"/>
            <a:ext cx="46085125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317625"/>
            <a:ext cx="11520488" cy="280876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1317625"/>
            <a:ext cx="34412237" cy="28087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638" y="7680325"/>
            <a:ext cx="46085125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7680325"/>
            <a:ext cx="22966362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7680325"/>
            <a:ext cx="22966363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51206400" cy="35814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524727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31470600"/>
            <a:ext cx="51206400" cy="1447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524727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3581400"/>
            <a:ext cx="51206400" cy="1600200"/>
          </a:xfrm>
          <a:prstGeom prst="rect">
            <a:avLst/>
          </a:prstGeom>
          <a:solidFill>
            <a:srgbClr val="CAC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3" y="395656"/>
            <a:ext cx="18592793" cy="1392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78000" y="1935163"/>
            <a:ext cx="80073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7200" b="1" dirty="0">
                <a:solidFill>
                  <a:srgbClr val="FFFFFF"/>
                </a:solidFill>
                <a:latin typeface="Arial" charset="0"/>
              </a:rPr>
              <a:t>Department 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7114500" y="1660525"/>
            <a:ext cx="2240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2">
              <a:lnSpc>
                <a:spcPct val="75000"/>
              </a:lnSpc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Association or meeting title</a:t>
            </a:r>
          </a:p>
          <a:p>
            <a:pPr marL="228600" lvl="2">
              <a:lnSpc>
                <a:spcPct val="75000"/>
              </a:lnSpc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866900" y="3810000"/>
            <a:ext cx="4551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dirty="0">
                <a:solidFill>
                  <a:srgbClr val="52472B"/>
                </a:solidFill>
                <a:latin typeface="Arial" charset="0"/>
              </a:rPr>
              <a:t>Principal investigators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689100" y="31789688"/>
            <a:ext cx="1706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Acknowledgments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863725" y="5692775"/>
            <a:ext cx="5718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0" b="1">
                <a:latin typeface="Arial" charset="0"/>
              </a:rPr>
              <a:t>Poster Title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044700" y="8001000"/>
            <a:ext cx="960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/>
              <a:t>Content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</vt:lpstr>
      <vt:lpstr>Blank Presentation</vt:lpstr>
      <vt:lpstr>PowerPoint Presentation</vt:lpstr>
    </vt:vector>
  </TitlesOfParts>
  <Company>ISU Printing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Louden</dc:creator>
  <cp:lastModifiedBy>Thompson, Erin G [PRINT]</cp:lastModifiedBy>
  <cp:revision>21</cp:revision>
  <cp:lastPrinted>2005-05-04T14:31:29Z</cp:lastPrinted>
  <dcterms:created xsi:type="dcterms:W3CDTF">2016-12-19T17:41:17Z</dcterms:created>
  <dcterms:modified xsi:type="dcterms:W3CDTF">2024-02-15T14:04:38Z</dcterms:modified>
</cp:coreProperties>
</file>