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26" d="100"/>
          <a:sy n="26" d="100"/>
        </p:scale>
        <p:origin x="24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4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D2F8A7-09EF-37AD-AE50-334464A55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1945600" cy="23876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 defTabSz="652463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D6E04A4-1B77-2BB8-7CA0-9AD29B2B8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1953200"/>
            <a:ext cx="21945600" cy="9652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07D81CF-1306-A69C-008B-6780FDBF3B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87600"/>
            <a:ext cx="21945600" cy="10668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34D6C4-EB4C-CC2B-FE4A-2242ED92FC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4" y="313870"/>
            <a:ext cx="11506192" cy="8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95FD72FE-AC34-22BD-8822-B020CA46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03338"/>
            <a:ext cx="5561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algn="l" defTabSz="652463"/>
            <a:r>
              <a:rPr lang="en-US" sz="5000" b="1" dirty="0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918005F-8737-7EE9-9868-BB8BA784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828" y="1106488"/>
            <a:ext cx="7641771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306" tIns="32653" rIns="65306" bIns="32653">
            <a:spAutoFit/>
          </a:bodyPr>
          <a:lstStyle/>
          <a:p>
            <a:pPr marL="163513" lvl="2" algn="r" defTabSz="652463">
              <a:lnSpc>
                <a:spcPct val="7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163513" lvl="2" algn="r" defTabSz="652463">
              <a:lnSpc>
                <a:spcPct val="7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D48F83D8-2219-743F-79D5-305844FF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540000"/>
            <a:ext cx="2926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l" defTabSz="652463">
              <a:spcBef>
                <a:spcPct val="50000"/>
              </a:spcBef>
            </a:pPr>
            <a:r>
              <a:rPr lang="en-US" sz="4200" dirty="0">
                <a:solidFill>
                  <a:srgbClr val="524727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A337A19-DAFB-C9E7-3834-9DE224AD7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2165925"/>
            <a:ext cx="10972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l" defTabSz="652463">
              <a:lnSpc>
                <a:spcPct val="75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EE34B608-8FD1-9FA4-517C-8BD3294A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3806825"/>
            <a:ext cx="40005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algn="l" defTabSz="652463"/>
            <a:r>
              <a:rPr lang="en-US" sz="5600" b="1" dirty="0">
                <a:latin typeface="Arial" charset="0"/>
              </a:rPr>
              <a:t>Poster Title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6B95118-E0FB-9F41-F307-1ABD9652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136" y="53340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l" defTabSz="652463">
              <a:spcBef>
                <a:spcPct val="50000"/>
              </a:spcBef>
            </a:pPr>
            <a:r>
              <a:rPr lang="en-US" sz="3000" dirty="0">
                <a:latin typeface="Times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38395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Hippo2</dc:creator>
  <cp:lastModifiedBy>Thompson, Erin G [PRINT]</cp:lastModifiedBy>
  <cp:revision>4</cp:revision>
  <dcterms:created xsi:type="dcterms:W3CDTF">2023-04-28T18:18:51Z</dcterms:created>
  <dcterms:modified xsi:type="dcterms:W3CDTF">2024-02-15T14:01:57Z</dcterms:modified>
</cp:coreProperties>
</file>