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20" d="100"/>
          <a:sy n="20" d="100"/>
        </p:scale>
        <p:origin x="28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23A78B-CF5C-C5B7-0D51-28F61BE080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1945600" cy="23876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52">
              <a:solidFill>
                <a:srgbClr val="524727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7552E48-6089-004D-1110-07BED20459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926000"/>
            <a:ext cx="21945600" cy="9652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52">
              <a:solidFill>
                <a:srgbClr val="524727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12FBBDB-67ED-2351-93AC-DE2F28FA17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76714"/>
            <a:ext cx="21945600" cy="10668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52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3A13DD-B6ED-289C-448F-CFD45ED092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0" y="308429"/>
            <a:ext cx="1241145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755AAFA1-E033-6F88-44BF-B1E645C5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8805"/>
            <a:ext cx="1242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691CE28-D151-3DEE-5660-EE1BE23D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800" y="1107019"/>
            <a:ext cx="6654800" cy="9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2408" lvl="2" algn="r">
              <a:lnSpc>
                <a:spcPct val="75000"/>
              </a:lnSpc>
              <a:spcBef>
                <a:spcPct val="50000"/>
              </a:spcBef>
            </a:pPr>
            <a:r>
              <a:rPr lang="en-US" sz="2668" dirty="0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152408" lvl="2" algn="r">
              <a:lnSpc>
                <a:spcPct val="75000"/>
              </a:lnSpc>
              <a:spcBef>
                <a:spcPct val="50000"/>
              </a:spcBef>
            </a:pPr>
            <a:r>
              <a:rPr lang="en-US" sz="2668" dirty="0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F6504569-E0D7-0C7C-BE06-73CDDC507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15" y="2540000"/>
            <a:ext cx="303445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52472B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AD126E8-042F-2F85-84CB-A83628924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138727"/>
            <a:ext cx="11379200" cy="2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1252" dirty="0">
                <a:solidFill>
                  <a:schemeClr val="bg1"/>
                </a:solidFill>
                <a:latin typeface="Arial" charset="0"/>
              </a:rPr>
              <a:t>Acknowledgments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9CF2A04F-ACF6-4197-3A51-2784100A9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795185"/>
            <a:ext cx="3899273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5334" b="1" dirty="0">
                <a:latin typeface="Arial" charset="0"/>
              </a:rPr>
              <a:t>Poster Title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032BE3B2-B6B4-312A-A88E-E178EDDA3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1"/>
            <a:ext cx="6400800" cy="50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68" dirty="0">
                <a:latin typeface="Times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83824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91E684-E14C-F943-8A7A-A8B1483BFF80}" vid="{691DEF6E-5950-9D4F-AF6C-60C87775F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Hippo2</dc:creator>
  <cp:lastModifiedBy>Thompson, Erin G [PRINT]</cp:lastModifiedBy>
  <cp:revision>4</cp:revision>
  <dcterms:created xsi:type="dcterms:W3CDTF">2023-04-28T18:17:46Z</dcterms:created>
  <dcterms:modified xsi:type="dcterms:W3CDTF">2024-02-15T14:02:15Z</dcterms:modified>
</cp:coreProperties>
</file>