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727"/>
    <a:srgbClr val="CAC7A7"/>
    <a:srgbClr val="C8102E"/>
    <a:srgbClr val="4C452B"/>
    <a:srgbClr val="FFFFFF"/>
    <a:srgbClr val="D2D0CA"/>
    <a:srgbClr val="B315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90884"/>
  </p:normalViewPr>
  <p:slideViewPr>
    <p:cSldViewPr>
      <p:cViewPr varScale="1">
        <p:scale>
          <a:sx n="36" d="100"/>
          <a:sy n="36" d="100"/>
        </p:scale>
        <p:origin x="1240" y="272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6816725"/>
            <a:ext cx="27981275" cy="4705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2436475"/>
            <a:ext cx="23044150" cy="560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5121275"/>
            <a:ext cx="29625925" cy="1448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879475"/>
            <a:ext cx="7405688" cy="187245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879475"/>
            <a:ext cx="22067837" cy="18724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38" y="5121275"/>
            <a:ext cx="29625925" cy="14482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1763"/>
            <a:ext cx="27981275" cy="43592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163"/>
            <a:ext cx="27981275" cy="4800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5121275"/>
            <a:ext cx="14736762" cy="14482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5121275"/>
            <a:ext cx="14736763" cy="14482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911725"/>
            <a:ext cx="14544675" cy="2047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959600"/>
            <a:ext cx="14544675" cy="12644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911725"/>
            <a:ext cx="14549438" cy="2047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959600"/>
            <a:ext cx="14549438" cy="12644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3125"/>
            <a:ext cx="10829925" cy="37195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873125"/>
            <a:ext cx="18402300" cy="187309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592638"/>
            <a:ext cx="10829925" cy="1501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5362238"/>
            <a:ext cx="19751675" cy="18129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960563"/>
            <a:ext cx="19751675" cy="131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7175163"/>
            <a:ext cx="19751675" cy="2576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32918400" cy="23876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 anchor="ctr"/>
          <a:lstStyle/>
          <a:p>
            <a:pPr algn="ctr" defTabSz="652463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20980400"/>
            <a:ext cx="32918400" cy="9652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2387600"/>
            <a:ext cx="32918400" cy="1066800"/>
          </a:xfrm>
          <a:prstGeom prst="rect">
            <a:avLst/>
          </a:prstGeom>
          <a:solidFill>
            <a:srgbClr val="CAC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4" y="313870"/>
            <a:ext cx="11506192" cy="8617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" charset="0"/>
        </a:defRPr>
      </a:lvl2pPr>
      <a:lvl3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" charset="0"/>
        </a:defRPr>
      </a:lvl3pPr>
      <a:lvl4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" charset="0"/>
        </a:defRPr>
      </a:lvl4pPr>
      <a:lvl5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" charset="0"/>
        </a:defRPr>
      </a:lvl5pPr>
      <a:lvl6pPr marL="4572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" charset="0"/>
        </a:defRPr>
      </a:lvl6pPr>
      <a:lvl7pPr marL="9144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" charset="0"/>
        </a:defRPr>
      </a:lvl7pPr>
      <a:lvl8pPr marL="13716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" charset="0"/>
        </a:defRPr>
      </a:lvl8pPr>
      <a:lvl9pPr marL="18288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" charset="0"/>
        </a:defRPr>
      </a:lvl9pPr>
    </p:titleStyle>
    <p:bodyStyle>
      <a:lvl1pPr marL="1176338" indent="-1176338" algn="l" defTabSz="3135313" rtl="0" fontAlgn="base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1pPr>
      <a:lvl2pPr marL="2546350" indent="-979488" algn="l" defTabSz="3135313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2pPr>
      <a:lvl3pPr marL="3917950" indent="-782638" algn="l" defTabSz="3135313" rtl="0" fontAlgn="base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</a:defRPr>
      </a:lvl3pPr>
      <a:lvl4pPr marL="5484813" indent="-782638" algn="l" defTabSz="3135313" rtl="0" fontAlgn="base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</a:defRPr>
      </a:lvl4pPr>
      <a:lvl5pPr marL="70532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5pPr>
      <a:lvl6pPr marL="75104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6pPr>
      <a:lvl7pPr marL="79676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7pPr>
      <a:lvl8pPr marL="84248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8pPr>
      <a:lvl9pPr marL="88820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43000" y="1303338"/>
            <a:ext cx="55610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algn="l" defTabSz="652463"/>
            <a:r>
              <a:rPr lang="en-US" sz="5000" b="1">
                <a:solidFill>
                  <a:srgbClr val="FFFFFF"/>
                </a:solidFill>
                <a:latin typeface="Arial" charset="0"/>
              </a:rPr>
              <a:t>Department 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7430750" y="1106488"/>
            <a:ext cx="14401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marL="163513" lvl="2" defTabSz="652463">
              <a:lnSpc>
                <a:spcPct val="75000"/>
              </a:lnSpc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Association or meeting title</a:t>
            </a:r>
          </a:p>
          <a:p>
            <a:pPr marL="163513" lvl="2" defTabSz="652463">
              <a:lnSpc>
                <a:spcPct val="75000"/>
              </a:lnSpc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200150" y="2540000"/>
            <a:ext cx="29260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l" defTabSz="652463">
              <a:spcBef>
                <a:spcPct val="50000"/>
              </a:spcBef>
            </a:pPr>
            <a:r>
              <a:rPr lang="en-US" sz="4200" dirty="0">
                <a:solidFill>
                  <a:srgbClr val="524727"/>
                </a:solidFill>
                <a:latin typeface="Arial" charset="0"/>
              </a:rPr>
              <a:t>Principal investigators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085850" y="21193125"/>
            <a:ext cx="109728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l" defTabSz="652463">
              <a:lnSpc>
                <a:spcPct val="75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Acknowledgments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98563" y="3806825"/>
            <a:ext cx="40005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algn="l" defTabSz="652463"/>
            <a:r>
              <a:rPr lang="en-US" sz="5600" b="1" dirty="0">
                <a:latin typeface="Arial" charset="0"/>
              </a:rPr>
              <a:t>Poster Title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314450" y="533400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l" defTabSz="652463">
              <a:spcBef>
                <a:spcPct val="50000"/>
              </a:spcBef>
            </a:pPr>
            <a:r>
              <a:rPr lang="en-US" sz="3000"/>
              <a:t>Content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6524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6524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13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</vt:lpstr>
      <vt:lpstr>Blank Presentation</vt:lpstr>
      <vt:lpstr>PowerPoint Presentation</vt:lpstr>
    </vt:vector>
  </TitlesOfParts>
  <Company>ISU Printing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Louden</dc:creator>
  <cp:lastModifiedBy>Thompson, Erin G [PRINT]</cp:lastModifiedBy>
  <cp:revision>20</cp:revision>
  <cp:lastPrinted>2005-05-04T14:31:29Z</cp:lastPrinted>
  <dcterms:created xsi:type="dcterms:W3CDTF">2016-12-19T15:26:45Z</dcterms:created>
  <dcterms:modified xsi:type="dcterms:W3CDTF">2024-02-15T14:03:57Z</dcterms:modified>
</cp:coreProperties>
</file>