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4IrrpZ82oyuDEhz83crdJcBtD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8" d="100"/>
          <a:sy n="18" d="100"/>
        </p:scale>
        <p:origin x="2448" y="480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2469358" y="13635569"/>
            <a:ext cx="27979688" cy="9406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ubTitle" idx="1"/>
          </p:nvPr>
        </p:nvSpPr>
        <p:spPr>
          <a:xfrm>
            <a:off x="4937524" y="24870836"/>
            <a:ext cx="23043356" cy="11218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107"/>
              </a:spcBef>
              <a:spcAft>
                <a:spcPts val="0"/>
              </a:spcAft>
              <a:buClr>
                <a:schemeClr val="dk1"/>
              </a:buClr>
              <a:buSzPts val="20533"/>
              <a:buFont typeface="Times"/>
              <a:buNone/>
              <a:defRPr sz="205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3573"/>
              </a:spcBef>
              <a:spcAft>
                <a:spcPts val="0"/>
              </a:spcAft>
              <a:buClr>
                <a:schemeClr val="dk1"/>
              </a:buClr>
              <a:buSzPts val="17866"/>
              <a:buFont typeface="Times"/>
              <a:buNone/>
              <a:defRPr sz="17866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3067"/>
              </a:spcBef>
              <a:spcAft>
                <a:spcPts val="0"/>
              </a:spcAft>
              <a:buClr>
                <a:schemeClr val="dk1"/>
              </a:buClr>
              <a:buSzPts val="15333"/>
              <a:buFont typeface="Times"/>
              <a:buNone/>
              <a:defRPr sz="153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None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None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None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None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None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None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1645446" y="1756833"/>
            <a:ext cx="29627513" cy="73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 rot="5400000">
            <a:off x="1975911" y="9909969"/>
            <a:ext cx="28966584" cy="2962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1532445" algn="l" rtl="0">
              <a:spcBef>
                <a:spcPts val="4107"/>
              </a:spcBef>
              <a:spcAft>
                <a:spcPts val="0"/>
              </a:spcAft>
              <a:buClr>
                <a:schemeClr val="dk1"/>
              </a:buClr>
              <a:buSzPts val="20533"/>
              <a:buFont typeface="Times"/>
              <a:buChar char="•"/>
              <a:defRPr sz="205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1363091" algn="l" rtl="0">
              <a:spcBef>
                <a:spcPts val="3573"/>
              </a:spcBef>
              <a:spcAft>
                <a:spcPts val="0"/>
              </a:spcAft>
              <a:buClr>
                <a:schemeClr val="dk1"/>
              </a:buClr>
              <a:buSzPts val="17866"/>
              <a:buFont typeface="Times"/>
              <a:buChar char="–"/>
              <a:defRPr sz="17866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1202245" algn="l" rtl="0">
              <a:spcBef>
                <a:spcPts val="3067"/>
              </a:spcBef>
              <a:spcAft>
                <a:spcPts val="0"/>
              </a:spcAft>
              <a:buClr>
                <a:schemeClr val="dk1"/>
              </a:buClr>
              <a:buSzPts val="15333"/>
              <a:buFont typeface="Times"/>
              <a:buChar char="•"/>
              <a:defRPr sz="153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–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title"/>
          </p:nvPr>
        </p:nvSpPr>
        <p:spPr>
          <a:xfrm rot="5400000">
            <a:off x="8844427" y="16778486"/>
            <a:ext cx="37450184" cy="7406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1"/>
          </p:nvPr>
        </p:nvSpPr>
        <p:spPr>
          <a:xfrm rot="5400000">
            <a:off x="-6026479" y="9428758"/>
            <a:ext cx="37450184" cy="22106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1532445" algn="l" rtl="0">
              <a:spcBef>
                <a:spcPts val="4107"/>
              </a:spcBef>
              <a:spcAft>
                <a:spcPts val="0"/>
              </a:spcAft>
              <a:buClr>
                <a:schemeClr val="dk1"/>
              </a:buClr>
              <a:buSzPts val="20533"/>
              <a:buFont typeface="Times"/>
              <a:buChar char="•"/>
              <a:defRPr sz="205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1363091" algn="l" rtl="0">
              <a:spcBef>
                <a:spcPts val="3573"/>
              </a:spcBef>
              <a:spcAft>
                <a:spcPts val="0"/>
              </a:spcAft>
              <a:buClr>
                <a:schemeClr val="dk1"/>
              </a:buClr>
              <a:buSzPts val="17866"/>
              <a:buFont typeface="Times"/>
              <a:buChar char="–"/>
              <a:defRPr sz="17866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1202245" algn="l" rtl="0">
              <a:spcBef>
                <a:spcPts val="3067"/>
              </a:spcBef>
              <a:spcAft>
                <a:spcPts val="0"/>
              </a:spcAft>
              <a:buClr>
                <a:schemeClr val="dk1"/>
              </a:buClr>
              <a:buSzPts val="15333"/>
              <a:buFont typeface="Times"/>
              <a:buChar char="•"/>
              <a:defRPr sz="153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–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1645446" y="1756833"/>
            <a:ext cx="29627513" cy="73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1645446" y="10240433"/>
            <a:ext cx="29627513" cy="28966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1532445" algn="l" rtl="0">
              <a:spcBef>
                <a:spcPts val="4107"/>
              </a:spcBef>
              <a:spcAft>
                <a:spcPts val="0"/>
              </a:spcAft>
              <a:buClr>
                <a:schemeClr val="dk1"/>
              </a:buClr>
              <a:buSzPts val="20533"/>
              <a:buFont typeface="Times"/>
              <a:buChar char="•"/>
              <a:defRPr sz="205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1363091" algn="l" rtl="0">
              <a:spcBef>
                <a:spcPts val="3573"/>
              </a:spcBef>
              <a:spcAft>
                <a:spcPts val="0"/>
              </a:spcAft>
              <a:buClr>
                <a:schemeClr val="dk1"/>
              </a:buClr>
              <a:buSzPts val="17866"/>
              <a:buFont typeface="Times"/>
              <a:buChar char="–"/>
              <a:defRPr sz="17866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1202245" algn="l" rtl="0">
              <a:spcBef>
                <a:spcPts val="3067"/>
              </a:spcBef>
              <a:spcAft>
                <a:spcPts val="0"/>
              </a:spcAft>
              <a:buClr>
                <a:schemeClr val="dk1"/>
              </a:buClr>
              <a:buSzPts val="15333"/>
              <a:buFont typeface="Times"/>
              <a:buChar char="•"/>
              <a:defRPr sz="153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–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Times"/>
              <a:buChar char="»"/>
              <a:defRPr sz="128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2600327" y="28204588"/>
            <a:ext cx="27980879" cy="871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333" b="1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2600327" y="18603384"/>
            <a:ext cx="27980879" cy="96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None/>
              <a:defRPr sz="26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22860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Times"/>
              <a:buNone/>
              <a:defRPr sz="18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22860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Times"/>
              <a:buNone/>
              <a:defRPr sz="18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22860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Times"/>
              <a:buNone/>
              <a:defRPr sz="18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22860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Times"/>
              <a:buNone/>
              <a:defRPr sz="18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22860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Times"/>
              <a:buNone/>
              <a:defRPr sz="18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22860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Times"/>
              <a:buNone/>
              <a:defRPr sz="18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1645446" y="1756833"/>
            <a:ext cx="29627513" cy="73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body" idx="1"/>
          </p:nvPr>
        </p:nvSpPr>
        <p:spPr>
          <a:xfrm>
            <a:off x="1645444" y="10240433"/>
            <a:ext cx="14756606" cy="28966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65645" algn="l" rtl="0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Times"/>
              <a:buChar char="•"/>
              <a:defRPr sz="37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–"/>
              <a:defRPr sz="3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Char char="•"/>
              <a:defRPr sz="26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–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»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»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»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»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»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2"/>
          </p:nvPr>
        </p:nvSpPr>
        <p:spPr>
          <a:xfrm>
            <a:off x="16516351" y="10240433"/>
            <a:ext cx="14756606" cy="28966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65645" algn="l" rtl="0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Times"/>
              <a:buChar char="•"/>
              <a:defRPr sz="37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–"/>
              <a:defRPr sz="3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Char char="•"/>
              <a:defRPr sz="26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–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»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»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»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»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»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1645446" y="1756833"/>
            <a:ext cx="29627513" cy="73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1645445" y="9825570"/>
            <a:ext cx="14544675" cy="4093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  <a:defRPr sz="3200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228600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None/>
              <a:defRPr sz="2667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 sz="2400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2"/>
          </p:nvPr>
        </p:nvSpPr>
        <p:spPr>
          <a:xfrm>
            <a:off x="1645445" y="13919204"/>
            <a:ext cx="14544675" cy="25287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sz="3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Char char="–"/>
              <a:defRPr sz="26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–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»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»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»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»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»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3"/>
          </p:nvPr>
        </p:nvSpPr>
        <p:spPr>
          <a:xfrm>
            <a:off x="16722330" y="9825570"/>
            <a:ext cx="14550628" cy="4093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  <a:defRPr sz="3200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228600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None/>
              <a:defRPr sz="2667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 sz="2400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228600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None/>
              <a:defRPr sz="2133" b="1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4"/>
          </p:nvPr>
        </p:nvSpPr>
        <p:spPr>
          <a:xfrm>
            <a:off x="16722330" y="13919204"/>
            <a:ext cx="14550628" cy="25287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sz="3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Char char="–"/>
              <a:defRPr sz="26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sz="2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–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»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»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»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»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364045" algn="l" rtl="0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Times"/>
              <a:buChar char="»"/>
              <a:defRPr sz="21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1645446" y="1756833"/>
            <a:ext cx="29627513" cy="73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1645445" y="1748369"/>
            <a:ext cx="10829925" cy="7435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67" b="1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12870656" y="1748369"/>
            <a:ext cx="18402300" cy="3745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99554" algn="l" rtl="0"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4267"/>
              <a:buFont typeface="Times"/>
              <a:buChar char="•"/>
              <a:defRPr sz="42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465645" algn="l" rtl="0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Times"/>
              <a:buChar char="–"/>
              <a:defRPr sz="37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sz="3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Char char="–"/>
              <a:defRPr sz="26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Char char="»"/>
              <a:defRPr sz="26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Char char="»"/>
              <a:defRPr sz="26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Char char="»"/>
              <a:defRPr sz="26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Char char="»"/>
              <a:defRPr sz="26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Times"/>
              <a:buChar char="»"/>
              <a:defRPr sz="26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2"/>
          </p:nvPr>
        </p:nvSpPr>
        <p:spPr>
          <a:xfrm>
            <a:off x="1645445" y="9184217"/>
            <a:ext cx="10829925" cy="300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Times"/>
              <a:buNone/>
              <a:defRPr sz="18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228600" algn="l" rtl="0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Times"/>
              <a:buNone/>
              <a:defRPr sz="13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6451998" y="30723421"/>
            <a:ext cx="19751278" cy="3627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67" b="1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132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38" name="Google Shape;38;p11"/>
          <p:cNvSpPr>
            <a:spLocks noGrp="1"/>
          </p:cNvSpPr>
          <p:nvPr>
            <p:ph type="pic" idx="2"/>
          </p:nvPr>
        </p:nvSpPr>
        <p:spPr>
          <a:xfrm>
            <a:off x="6451998" y="3922188"/>
            <a:ext cx="19751278" cy="26333449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11"/>
          <p:cNvSpPr txBox="1">
            <a:spLocks noGrp="1"/>
          </p:cNvSpPr>
          <p:nvPr>
            <p:ph type="body" idx="1"/>
          </p:nvPr>
        </p:nvSpPr>
        <p:spPr>
          <a:xfrm>
            <a:off x="6451998" y="34351388"/>
            <a:ext cx="19751278" cy="5149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Times"/>
              <a:buNone/>
              <a:defRPr sz="18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228600" algn="l" rtl="0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Times"/>
              <a:buNone/>
              <a:defRPr sz="133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0" y="0"/>
            <a:ext cx="32918400" cy="3581400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7" name="Google Shape;7;p2"/>
          <p:cNvSpPr/>
          <p:nvPr/>
        </p:nvSpPr>
        <p:spPr>
          <a:xfrm>
            <a:off x="0" y="42443400"/>
            <a:ext cx="32918400" cy="1447800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8" name="Google Shape;8;p2"/>
          <p:cNvSpPr/>
          <p:nvPr/>
        </p:nvSpPr>
        <p:spPr>
          <a:xfrm>
            <a:off x="15240" y="3581400"/>
            <a:ext cx="32918400" cy="1600200"/>
          </a:xfrm>
          <a:prstGeom prst="rect">
            <a:avLst/>
          </a:prstGeom>
          <a:solidFill>
            <a:srgbClr val="CAC7A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9" name="Google Shape;9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600205" y="470055"/>
            <a:ext cx="16306789" cy="122128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1524000" y="1935177"/>
            <a:ext cx="105918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Department Name</a:t>
            </a:r>
            <a:endParaRPr/>
          </a:p>
        </p:txBody>
      </p:sp>
      <p:sp>
        <p:nvSpPr>
          <p:cNvPr id="51" name="Google Shape;51;p1"/>
          <p:cNvSpPr txBox="1"/>
          <p:nvPr/>
        </p:nvSpPr>
        <p:spPr>
          <a:xfrm>
            <a:off x="12115800" y="1660525"/>
            <a:ext cx="19202400" cy="13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marR="0" lvl="2" indent="0" algn="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Association or meeting title</a:t>
            </a:r>
            <a:endParaRPr/>
          </a:p>
          <a:p>
            <a:pPr marL="228600" marR="0" lvl="2" indent="0" algn="r" rtl="0">
              <a:lnSpc>
                <a:spcPct val="7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Date</a:t>
            </a:r>
            <a:endParaRPr/>
          </a:p>
        </p:txBody>
      </p:sp>
      <p:sp>
        <p:nvSpPr>
          <p:cNvPr id="52" name="Google Shape;52;p1"/>
          <p:cNvSpPr txBox="1"/>
          <p:nvPr/>
        </p:nvSpPr>
        <p:spPr>
          <a:xfrm>
            <a:off x="1600200" y="3810000"/>
            <a:ext cx="39014400" cy="1006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524727"/>
                </a:solidFill>
                <a:latin typeface="Arial"/>
                <a:ea typeface="Arial"/>
                <a:cs typeface="Arial"/>
                <a:sym typeface="Arial"/>
              </a:rPr>
              <a:t>Principal investigators</a:t>
            </a:r>
            <a:endParaRPr/>
          </a:p>
        </p:txBody>
      </p:sp>
      <p:sp>
        <p:nvSpPr>
          <p:cNvPr id="53" name="Google Shape;53;p1"/>
          <p:cNvSpPr txBox="1"/>
          <p:nvPr/>
        </p:nvSpPr>
        <p:spPr>
          <a:xfrm>
            <a:off x="1447800" y="42748200"/>
            <a:ext cx="146304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Acknowledgments</a:t>
            </a:r>
            <a:endParaRPr sz="4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1597025" y="5692775"/>
            <a:ext cx="5718175" cy="13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Poster Title</a:t>
            </a:r>
            <a:endParaRPr/>
          </a:p>
        </p:txBody>
      </p:sp>
      <p:sp>
        <p:nvSpPr>
          <p:cNvPr id="55" name="Google Shape;55;p1"/>
          <p:cNvSpPr txBox="1"/>
          <p:nvPr/>
        </p:nvSpPr>
        <p:spPr>
          <a:xfrm>
            <a:off x="1752600" y="8001000"/>
            <a:ext cx="82296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Content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Macintosh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</vt:lpstr>
      <vt:lpstr>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Louden</dc:creator>
  <cp:lastModifiedBy>Thompson, Erin G [PRINT]</cp:lastModifiedBy>
  <cp:revision>1</cp:revision>
  <dcterms:created xsi:type="dcterms:W3CDTF">2016-12-19T17:37:43Z</dcterms:created>
  <dcterms:modified xsi:type="dcterms:W3CDTF">2024-02-15T14:02:51Z</dcterms:modified>
</cp:coreProperties>
</file>