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3"/>
  </p:notesMasterIdLst>
  <p:sldIdLst>
    <p:sldId id="256" r:id="rId2"/>
  </p:sldIdLst>
  <p:sldSz cx="43891200" cy="21945600"/>
  <p:notesSz cx="6881813" cy="9296400"/>
  <p:defaultTextStyle>
    <a:defPPr>
      <a:defRPr lang="en-US"/>
    </a:defPPr>
    <a:lvl1pPr algn="r" rtl="0" eaLnBrk="0" fontAlgn="base" hangingPunct="0">
      <a:spcBef>
        <a:spcPct val="0"/>
      </a:spcBef>
      <a:spcAft>
        <a:spcPct val="0"/>
      </a:spcAft>
      <a:defRPr sz="1878" kern="1200">
        <a:solidFill>
          <a:schemeClr val="tx1"/>
        </a:solidFill>
        <a:latin typeface="Times" charset="0"/>
        <a:ea typeface="+mn-ea"/>
        <a:cs typeface="+mn-cs"/>
      </a:defRPr>
    </a:lvl1pPr>
    <a:lvl2pPr marL="357805" algn="r" rtl="0" eaLnBrk="0" fontAlgn="base" hangingPunct="0">
      <a:spcBef>
        <a:spcPct val="0"/>
      </a:spcBef>
      <a:spcAft>
        <a:spcPct val="0"/>
      </a:spcAft>
      <a:defRPr sz="1878" kern="1200">
        <a:solidFill>
          <a:schemeClr val="tx1"/>
        </a:solidFill>
        <a:latin typeface="Times" charset="0"/>
        <a:ea typeface="+mn-ea"/>
        <a:cs typeface="+mn-cs"/>
      </a:defRPr>
    </a:lvl2pPr>
    <a:lvl3pPr marL="715609" algn="r" rtl="0" eaLnBrk="0" fontAlgn="base" hangingPunct="0">
      <a:spcBef>
        <a:spcPct val="0"/>
      </a:spcBef>
      <a:spcAft>
        <a:spcPct val="0"/>
      </a:spcAft>
      <a:defRPr sz="1878" kern="1200">
        <a:solidFill>
          <a:schemeClr val="tx1"/>
        </a:solidFill>
        <a:latin typeface="Times" charset="0"/>
        <a:ea typeface="+mn-ea"/>
        <a:cs typeface="+mn-cs"/>
      </a:defRPr>
    </a:lvl3pPr>
    <a:lvl4pPr marL="1073414" algn="r" rtl="0" eaLnBrk="0" fontAlgn="base" hangingPunct="0">
      <a:spcBef>
        <a:spcPct val="0"/>
      </a:spcBef>
      <a:spcAft>
        <a:spcPct val="0"/>
      </a:spcAft>
      <a:defRPr sz="1878" kern="1200">
        <a:solidFill>
          <a:schemeClr val="tx1"/>
        </a:solidFill>
        <a:latin typeface="Times" charset="0"/>
        <a:ea typeface="+mn-ea"/>
        <a:cs typeface="+mn-cs"/>
      </a:defRPr>
    </a:lvl4pPr>
    <a:lvl5pPr marL="1431219" algn="r" rtl="0" eaLnBrk="0" fontAlgn="base" hangingPunct="0">
      <a:spcBef>
        <a:spcPct val="0"/>
      </a:spcBef>
      <a:spcAft>
        <a:spcPct val="0"/>
      </a:spcAft>
      <a:defRPr sz="1878" kern="1200">
        <a:solidFill>
          <a:schemeClr val="tx1"/>
        </a:solidFill>
        <a:latin typeface="Times" charset="0"/>
        <a:ea typeface="+mn-ea"/>
        <a:cs typeface="+mn-cs"/>
      </a:defRPr>
    </a:lvl5pPr>
    <a:lvl6pPr marL="1789024" algn="l" defTabSz="715609" rtl="0" eaLnBrk="1" latinLnBrk="0" hangingPunct="1">
      <a:defRPr sz="1878" kern="1200">
        <a:solidFill>
          <a:schemeClr val="tx1"/>
        </a:solidFill>
        <a:latin typeface="Times" charset="0"/>
        <a:ea typeface="+mn-ea"/>
        <a:cs typeface="+mn-cs"/>
      </a:defRPr>
    </a:lvl6pPr>
    <a:lvl7pPr marL="2146828" algn="l" defTabSz="715609" rtl="0" eaLnBrk="1" latinLnBrk="0" hangingPunct="1">
      <a:defRPr sz="1878" kern="1200">
        <a:solidFill>
          <a:schemeClr val="tx1"/>
        </a:solidFill>
        <a:latin typeface="Times" charset="0"/>
        <a:ea typeface="+mn-ea"/>
        <a:cs typeface="+mn-cs"/>
      </a:defRPr>
    </a:lvl7pPr>
    <a:lvl8pPr marL="2504633" algn="l" defTabSz="715609" rtl="0" eaLnBrk="1" latinLnBrk="0" hangingPunct="1">
      <a:defRPr sz="1878" kern="1200">
        <a:solidFill>
          <a:schemeClr val="tx1"/>
        </a:solidFill>
        <a:latin typeface="Times" charset="0"/>
        <a:ea typeface="+mn-ea"/>
        <a:cs typeface="+mn-cs"/>
      </a:defRPr>
    </a:lvl8pPr>
    <a:lvl9pPr marL="2862438" algn="l" defTabSz="715609" rtl="0" eaLnBrk="1" latinLnBrk="0" hangingPunct="1">
      <a:defRPr sz="1878" kern="1200">
        <a:solidFill>
          <a:schemeClr val="tx1"/>
        </a:solidFill>
        <a:latin typeface="Times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6912" userDrawn="1">
          <p15:clr>
            <a:srgbClr val="A4A3A4"/>
          </p15:clr>
        </p15:guide>
        <p15:guide id="2" pos="13824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2472B"/>
    <a:srgbClr val="CAC7A7"/>
    <a:srgbClr val="C8102E"/>
    <a:srgbClr val="4C452B"/>
    <a:srgbClr val="FFFFFF"/>
    <a:srgbClr val="D2D0CA"/>
    <a:srgbClr val="B31536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6838" autoAdjust="0"/>
    <p:restoredTop sz="90884"/>
  </p:normalViewPr>
  <p:slideViewPr>
    <p:cSldViewPr>
      <p:cViewPr varScale="1">
        <p:scale>
          <a:sx n="33" d="100"/>
          <a:sy n="33" d="100"/>
        </p:scale>
        <p:origin x="320" y="464"/>
      </p:cViewPr>
      <p:guideLst>
        <p:guide orient="horz" pos="6912"/>
        <p:guide pos="13824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2913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97313" y="0"/>
            <a:ext cx="2982912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0BA9C89-9D62-044B-8AA0-AA26800B8342}" type="datetimeFigureOut">
              <a:rPr lang="en-US" smtClean="0"/>
              <a:t>2/15/24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04800" y="1162050"/>
            <a:ext cx="62738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8975" y="4473575"/>
            <a:ext cx="5505450" cy="366077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675"/>
            <a:ext cx="2982913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97313" y="8829675"/>
            <a:ext cx="2982912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18B18C2-1E85-4144-9860-FE9B68BD1E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222854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715609" rtl="0" eaLnBrk="1" latinLnBrk="0" hangingPunct="1">
      <a:defRPr sz="939" kern="1200">
        <a:solidFill>
          <a:schemeClr val="tx1"/>
        </a:solidFill>
        <a:latin typeface="+mn-lt"/>
        <a:ea typeface="+mn-ea"/>
        <a:cs typeface="+mn-cs"/>
      </a:defRPr>
    </a:lvl1pPr>
    <a:lvl2pPr marL="357805" algn="l" defTabSz="715609" rtl="0" eaLnBrk="1" latinLnBrk="0" hangingPunct="1">
      <a:defRPr sz="939" kern="1200">
        <a:solidFill>
          <a:schemeClr val="tx1"/>
        </a:solidFill>
        <a:latin typeface="+mn-lt"/>
        <a:ea typeface="+mn-ea"/>
        <a:cs typeface="+mn-cs"/>
      </a:defRPr>
    </a:lvl2pPr>
    <a:lvl3pPr marL="715609" algn="l" defTabSz="715609" rtl="0" eaLnBrk="1" latinLnBrk="0" hangingPunct="1">
      <a:defRPr sz="939" kern="1200">
        <a:solidFill>
          <a:schemeClr val="tx1"/>
        </a:solidFill>
        <a:latin typeface="+mn-lt"/>
        <a:ea typeface="+mn-ea"/>
        <a:cs typeface="+mn-cs"/>
      </a:defRPr>
    </a:lvl3pPr>
    <a:lvl4pPr marL="1073414" algn="l" defTabSz="715609" rtl="0" eaLnBrk="1" latinLnBrk="0" hangingPunct="1">
      <a:defRPr sz="939" kern="1200">
        <a:solidFill>
          <a:schemeClr val="tx1"/>
        </a:solidFill>
        <a:latin typeface="+mn-lt"/>
        <a:ea typeface="+mn-ea"/>
        <a:cs typeface="+mn-cs"/>
      </a:defRPr>
    </a:lvl4pPr>
    <a:lvl5pPr marL="1431219" algn="l" defTabSz="715609" rtl="0" eaLnBrk="1" latinLnBrk="0" hangingPunct="1">
      <a:defRPr sz="939" kern="1200">
        <a:solidFill>
          <a:schemeClr val="tx1"/>
        </a:solidFill>
        <a:latin typeface="+mn-lt"/>
        <a:ea typeface="+mn-ea"/>
        <a:cs typeface="+mn-cs"/>
      </a:defRPr>
    </a:lvl5pPr>
    <a:lvl6pPr marL="1789024" algn="l" defTabSz="715609" rtl="0" eaLnBrk="1" latinLnBrk="0" hangingPunct="1">
      <a:defRPr sz="939" kern="1200">
        <a:solidFill>
          <a:schemeClr val="tx1"/>
        </a:solidFill>
        <a:latin typeface="+mn-lt"/>
        <a:ea typeface="+mn-ea"/>
        <a:cs typeface="+mn-cs"/>
      </a:defRPr>
    </a:lvl6pPr>
    <a:lvl7pPr marL="2146828" algn="l" defTabSz="715609" rtl="0" eaLnBrk="1" latinLnBrk="0" hangingPunct="1">
      <a:defRPr sz="939" kern="1200">
        <a:solidFill>
          <a:schemeClr val="tx1"/>
        </a:solidFill>
        <a:latin typeface="+mn-lt"/>
        <a:ea typeface="+mn-ea"/>
        <a:cs typeface="+mn-cs"/>
      </a:defRPr>
    </a:lvl7pPr>
    <a:lvl8pPr marL="2504633" algn="l" defTabSz="715609" rtl="0" eaLnBrk="1" latinLnBrk="0" hangingPunct="1">
      <a:defRPr sz="939" kern="1200">
        <a:solidFill>
          <a:schemeClr val="tx1"/>
        </a:solidFill>
        <a:latin typeface="+mn-lt"/>
        <a:ea typeface="+mn-ea"/>
        <a:cs typeface="+mn-cs"/>
      </a:defRPr>
    </a:lvl8pPr>
    <a:lvl9pPr marL="2862438" algn="l" defTabSz="715609" rtl="0" eaLnBrk="1" latinLnBrk="0" hangingPunct="1">
      <a:defRPr sz="939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tiff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1" name="Rectangle 7"/>
          <p:cNvSpPr>
            <a:spLocks noChangeArrowheads="1"/>
          </p:cNvSpPr>
          <p:nvPr userDrawn="1"/>
        </p:nvSpPr>
        <p:spPr bwMode="auto">
          <a:xfrm>
            <a:off x="0" y="0"/>
            <a:ext cx="43891200" cy="2387600"/>
          </a:xfrm>
          <a:prstGeom prst="rect">
            <a:avLst/>
          </a:prstGeom>
          <a:solidFill>
            <a:srgbClr val="C8102E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n-US" sz="1252">
              <a:solidFill>
                <a:srgbClr val="524727"/>
              </a:solidFill>
            </a:endParaRPr>
          </a:p>
        </p:txBody>
      </p:sp>
      <p:sp>
        <p:nvSpPr>
          <p:cNvPr id="1032" name="Rectangle 8"/>
          <p:cNvSpPr>
            <a:spLocks noChangeArrowheads="1"/>
          </p:cNvSpPr>
          <p:nvPr userDrawn="1"/>
        </p:nvSpPr>
        <p:spPr bwMode="auto">
          <a:xfrm>
            <a:off x="0" y="20980400"/>
            <a:ext cx="43891200" cy="965200"/>
          </a:xfrm>
          <a:prstGeom prst="rect">
            <a:avLst/>
          </a:prstGeom>
          <a:solidFill>
            <a:srgbClr val="C8102E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sz="1252">
              <a:solidFill>
                <a:srgbClr val="524727"/>
              </a:solidFill>
            </a:endParaRPr>
          </a:p>
        </p:txBody>
      </p:sp>
      <p:sp>
        <p:nvSpPr>
          <p:cNvPr id="1033" name="Rectangle 9"/>
          <p:cNvSpPr>
            <a:spLocks noChangeArrowheads="1"/>
          </p:cNvSpPr>
          <p:nvPr userDrawn="1"/>
        </p:nvSpPr>
        <p:spPr bwMode="auto">
          <a:xfrm>
            <a:off x="0" y="2387600"/>
            <a:ext cx="43891200" cy="1066800"/>
          </a:xfrm>
          <a:prstGeom prst="rect">
            <a:avLst/>
          </a:prstGeom>
          <a:solidFill>
            <a:srgbClr val="CAC7A7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sz="1252"/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2860" y="263771"/>
            <a:ext cx="12411456" cy="926592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txStyles>
    <p:titleStyle>
      <a:lvl1pPr algn="ctr" defTabSz="2926438" rtl="0" fontAlgn="base">
        <a:spcBef>
          <a:spcPct val="0"/>
        </a:spcBef>
        <a:spcAft>
          <a:spcPct val="0"/>
        </a:spcAft>
        <a:defRPr sz="14067">
          <a:solidFill>
            <a:schemeClr val="tx2"/>
          </a:solidFill>
          <a:latin typeface="+mj-lt"/>
          <a:ea typeface="+mj-ea"/>
          <a:cs typeface="+mj-cs"/>
        </a:defRPr>
      </a:lvl1pPr>
      <a:lvl2pPr algn="ctr" defTabSz="2926438" rtl="0" fontAlgn="base">
        <a:spcBef>
          <a:spcPct val="0"/>
        </a:spcBef>
        <a:spcAft>
          <a:spcPct val="0"/>
        </a:spcAft>
        <a:defRPr sz="14067">
          <a:solidFill>
            <a:schemeClr val="tx2"/>
          </a:solidFill>
          <a:latin typeface="Times" charset="0"/>
        </a:defRPr>
      </a:lvl2pPr>
      <a:lvl3pPr algn="ctr" defTabSz="2926438" rtl="0" fontAlgn="base">
        <a:spcBef>
          <a:spcPct val="0"/>
        </a:spcBef>
        <a:spcAft>
          <a:spcPct val="0"/>
        </a:spcAft>
        <a:defRPr sz="14067">
          <a:solidFill>
            <a:schemeClr val="tx2"/>
          </a:solidFill>
          <a:latin typeface="Times" charset="0"/>
        </a:defRPr>
      </a:lvl3pPr>
      <a:lvl4pPr algn="ctr" defTabSz="2926438" rtl="0" fontAlgn="base">
        <a:spcBef>
          <a:spcPct val="0"/>
        </a:spcBef>
        <a:spcAft>
          <a:spcPct val="0"/>
        </a:spcAft>
        <a:defRPr sz="14067">
          <a:solidFill>
            <a:schemeClr val="tx2"/>
          </a:solidFill>
          <a:latin typeface="Times" charset="0"/>
        </a:defRPr>
      </a:lvl4pPr>
      <a:lvl5pPr algn="ctr" defTabSz="2926438" rtl="0" fontAlgn="base">
        <a:spcBef>
          <a:spcPct val="0"/>
        </a:spcBef>
        <a:spcAft>
          <a:spcPct val="0"/>
        </a:spcAft>
        <a:defRPr sz="14067">
          <a:solidFill>
            <a:schemeClr val="tx2"/>
          </a:solidFill>
          <a:latin typeface="Times" charset="0"/>
        </a:defRPr>
      </a:lvl5pPr>
      <a:lvl6pPr marL="304815" algn="ctr" defTabSz="2926438" rtl="0" fontAlgn="base">
        <a:spcBef>
          <a:spcPct val="0"/>
        </a:spcBef>
        <a:spcAft>
          <a:spcPct val="0"/>
        </a:spcAft>
        <a:defRPr sz="14067">
          <a:solidFill>
            <a:schemeClr val="tx2"/>
          </a:solidFill>
          <a:latin typeface="Times" charset="0"/>
        </a:defRPr>
      </a:lvl6pPr>
      <a:lvl7pPr marL="609630" algn="ctr" defTabSz="2926438" rtl="0" fontAlgn="base">
        <a:spcBef>
          <a:spcPct val="0"/>
        </a:spcBef>
        <a:spcAft>
          <a:spcPct val="0"/>
        </a:spcAft>
        <a:defRPr sz="14067">
          <a:solidFill>
            <a:schemeClr val="tx2"/>
          </a:solidFill>
          <a:latin typeface="Times" charset="0"/>
        </a:defRPr>
      </a:lvl7pPr>
      <a:lvl8pPr marL="914446" algn="ctr" defTabSz="2926438" rtl="0" fontAlgn="base">
        <a:spcBef>
          <a:spcPct val="0"/>
        </a:spcBef>
        <a:spcAft>
          <a:spcPct val="0"/>
        </a:spcAft>
        <a:defRPr sz="14067">
          <a:solidFill>
            <a:schemeClr val="tx2"/>
          </a:solidFill>
          <a:latin typeface="Times" charset="0"/>
        </a:defRPr>
      </a:lvl8pPr>
      <a:lvl9pPr marL="1219261" algn="ctr" defTabSz="2926438" rtl="0" fontAlgn="base">
        <a:spcBef>
          <a:spcPct val="0"/>
        </a:spcBef>
        <a:spcAft>
          <a:spcPct val="0"/>
        </a:spcAft>
        <a:defRPr sz="14067">
          <a:solidFill>
            <a:schemeClr val="tx2"/>
          </a:solidFill>
          <a:latin typeface="Times" charset="0"/>
        </a:defRPr>
      </a:lvl9pPr>
    </p:titleStyle>
    <p:bodyStyle>
      <a:lvl1pPr marL="1097547" indent="-1097547" algn="l" defTabSz="2926438" rtl="0" fontAlgn="base">
        <a:spcBef>
          <a:spcPct val="20000"/>
        </a:spcBef>
        <a:spcAft>
          <a:spcPct val="0"/>
        </a:spcAft>
        <a:buChar char="•"/>
        <a:defRPr sz="10267">
          <a:solidFill>
            <a:schemeClr val="tx1"/>
          </a:solidFill>
          <a:latin typeface="+mn-lt"/>
          <a:ea typeface="+mn-ea"/>
          <a:cs typeface="+mn-cs"/>
        </a:defRPr>
      </a:lvl1pPr>
      <a:lvl2pPr marL="2377136" indent="-914446" algn="l" defTabSz="2926438" rtl="0" fontAlgn="base">
        <a:spcBef>
          <a:spcPct val="20000"/>
        </a:spcBef>
        <a:spcAft>
          <a:spcPct val="0"/>
        </a:spcAft>
        <a:buChar char="–"/>
        <a:defRPr sz="8934">
          <a:solidFill>
            <a:schemeClr val="tx1"/>
          </a:solidFill>
          <a:latin typeface="+mn-lt"/>
        </a:defRPr>
      </a:lvl2pPr>
      <a:lvl3pPr marL="3657783" indent="-731345" algn="l" defTabSz="2926438" rtl="0" fontAlgn="base">
        <a:spcBef>
          <a:spcPct val="20000"/>
        </a:spcBef>
        <a:spcAft>
          <a:spcPct val="0"/>
        </a:spcAft>
        <a:buChar char="•"/>
        <a:defRPr sz="7667">
          <a:solidFill>
            <a:schemeClr val="tx1"/>
          </a:solidFill>
          <a:latin typeface="+mn-lt"/>
        </a:defRPr>
      </a:lvl3pPr>
      <a:lvl4pPr marL="5120473" indent="-731345" algn="l" defTabSz="2926438" rtl="0" fontAlgn="base">
        <a:spcBef>
          <a:spcPct val="20000"/>
        </a:spcBef>
        <a:spcAft>
          <a:spcPct val="0"/>
        </a:spcAft>
        <a:buChar char="–"/>
        <a:defRPr sz="6400">
          <a:solidFill>
            <a:schemeClr val="tx1"/>
          </a:solidFill>
          <a:latin typeface="+mn-lt"/>
        </a:defRPr>
      </a:lvl4pPr>
      <a:lvl5pPr marL="6584221" indent="-731345" algn="l" defTabSz="2926438" rtl="0" fontAlgn="base">
        <a:spcBef>
          <a:spcPct val="20000"/>
        </a:spcBef>
        <a:spcAft>
          <a:spcPct val="0"/>
        </a:spcAft>
        <a:buChar char="»"/>
        <a:defRPr sz="6400">
          <a:solidFill>
            <a:schemeClr val="tx1"/>
          </a:solidFill>
          <a:latin typeface="+mn-lt"/>
        </a:defRPr>
      </a:lvl5pPr>
      <a:lvl6pPr marL="6889036" indent="-731345" algn="l" defTabSz="2926438" rtl="0" fontAlgn="base">
        <a:spcBef>
          <a:spcPct val="20000"/>
        </a:spcBef>
        <a:spcAft>
          <a:spcPct val="0"/>
        </a:spcAft>
        <a:buChar char="»"/>
        <a:defRPr sz="6400">
          <a:solidFill>
            <a:schemeClr val="tx1"/>
          </a:solidFill>
          <a:latin typeface="+mn-lt"/>
        </a:defRPr>
      </a:lvl6pPr>
      <a:lvl7pPr marL="7193852" indent="-731345" algn="l" defTabSz="2926438" rtl="0" fontAlgn="base">
        <a:spcBef>
          <a:spcPct val="20000"/>
        </a:spcBef>
        <a:spcAft>
          <a:spcPct val="0"/>
        </a:spcAft>
        <a:buChar char="»"/>
        <a:defRPr sz="6400">
          <a:solidFill>
            <a:schemeClr val="tx1"/>
          </a:solidFill>
          <a:latin typeface="+mn-lt"/>
        </a:defRPr>
      </a:lvl7pPr>
      <a:lvl8pPr marL="7498667" indent="-731345" algn="l" defTabSz="2926438" rtl="0" fontAlgn="base">
        <a:spcBef>
          <a:spcPct val="20000"/>
        </a:spcBef>
        <a:spcAft>
          <a:spcPct val="0"/>
        </a:spcAft>
        <a:buChar char="»"/>
        <a:defRPr sz="6400">
          <a:solidFill>
            <a:schemeClr val="tx1"/>
          </a:solidFill>
          <a:latin typeface="+mn-lt"/>
        </a:defRPr>
      </a:lvl8pPr>
      <a:lvl9pPr marL="7803482" indent="-731345" algn="l" defTabSz="2926438" rtl="0" fontAlgn="base">
        <a:spcBef>
          <a:spcPct val="20000"/>
        </a:spcBef>
        <a:spcAft>
          <a:spcPct val="0"/>
        </a:spcAft>
        <a:buChar char="»"/>
        <a:defRPr sz="64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1pPr>
      <a:lvl2pPr marL="304815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2pPr>
      <a:lvl3pPr marL="609630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914446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1219261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1524076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91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2133707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2438522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9" name="Text Box 11"/>
          <p:cNvSpPr txBox="1">
            <a:spLocks noChangeArrowheads="1"/>
          </p:cNvSpPr>
          <p:nvPr/>
        </p:nvSpPr>
        <p:spPr bwMode="auto">
          <a:xfrm>
            <a:off x="1524000" y="1378803"/>
            <a:ext cx="124206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l"/>
            <a:r>
              <a:rPr lang="en-US" sz="4800" b="1" dirty="0">
                <a:solidFill>
                  <a:srgbClr val="FFFFFF"/>
                </a:solidFill>
                <a:latin typeface="Arial" charset="0"/>
              </a:rPr>
              <a:t>Department Name</a:t>
            </a:r>
          </a:p>
        </p:txBody>
      </p:sp>
      <p:sp>
        <p:nvSpPr>
          <p:cNvPr id="2060" name="Text Box 12"/>
          <p:cNvSpPr txBox="1">
            <a:spLocks noChangeArrowheads="1"/>
          </p:cNvSpPr>
          <p:nvPr/>
        </p:nvSpPr>
        <p:spPr bwMode="auto">
          <a:xfrm>
            <a:off x="27508200" y="1107017"/>
            <a:ext cx="14935200" cy="9141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152408" lvl="2">
              <a:lnSpc>
                <a:spcPct val="75000"/>
              </a:lnSpc>
              <a:spcBef>
                <a:spcPct val="50000"/>
              </a:spcBef>
            </a:pPr>
            <a:r>
              <a:rPr lang="en-US" sz="2667" dirty="0">
                <a:solidFill>
                  <a:schemeClr val="bg1"/>
                </a:solidFill>
                <a:latin typeface="Arial" charset="0"/>
              </a:rPr>
              <a:t>Association or meeting title</a:t>
            </a:r>
          </a:p>
          <a:p>
            <a:pPr marL="152408" lvl="2">
              <a:lnSpc>
                <a:spcPct val="75000"/>
              </a:lnSpc>
              <a:spcBef>
                <a:spcPct val="50000"/>
              </a:spcBef>
            </a:pPr>
            <a:r>
              <a:rPr lang="en-US" sz="2667" dirty="0">
                <a:solidFill>
                  <a:schemeClr val="bg1"/>
                </a:solidFill>
                <a:latin typeface="Arial" charset="0"/>
              </a:rPr>
              <a:t>Date</a:t>
            </a:r>
          </a:p>
        </p:txBody>
      </p:sp>
      <p:sp>
        <p:nvSpPr>
          <p:cNvPr id="2061" name="Text Box 13"/>
          <p:cNvSpPr txBox="1">
            <a:spLocks noChangeArrowheads="1"/>
          </p:cNvSpPr>
          <p:nvPr/>
        </p:nvSpPr>
        <p:spPr bwMode="auto">
          <a:xfrm>
            <a:off x="1527313" y="2540000"/>
            <a:ext cx="30344533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4000" dirty="0">
                <a:solidFill>
                  <a:srgbClr val="52472B"/>
                </a:solidFill>
                <a:latin typeface="Arial" charset="0"/>
              </a:rPr>
              <a:t>Principal investigators</a:t>
            </a:r>
          </a:p>
        </p:txBody>
      </p:sp>
      <p:sp>
        <p:nvSpPr>
          <p:cNvPr id="2062" name="Text Box 14"/>
          <p:cNvSpPr txBox="1">
            <a:spLocks noChangeArrowheads="1"/>
          </p:cNvSpPr>
          <p:nvPr/>
        </p:nvSpPr>
        <p:spPr bwMode="auto">
          <a:xfrm>
            <a:off x="1524000" y="21193126"/>
            <a:ext cx="11379200" cy="2373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lnSpc>
                <a:spcPct val="75000"/>
              </a:lnSpc>
              <a:spcBef>
                <a:spcPct val="50000"/>
              </a:spcBef>
            </a:pPr>
            <a:r>
              <a:rPr lang="en-US" sz="1252" dirty="0">
                <a:solidFill>
                  <a:schemeClr val="bg1"/>
                </a:solidFill>
                <a:latin typeface="Arial" charset="0"/>
              </a:rPr>
              <a:t>Acknowledgments</a:t>
            </a:r>
          </a:p>
        </p:txBody>
      </p:sp>
      <p:sp>
        <p:nvSpPr>
          <p:cNvPr id="2064" name="Text Box 16"/>
          <p:cNvSpPr txBox="1">
            <a:spLocks noChangeArrowheads="1"/>
          </p:cNvSpPr>
          <p:nvPr/>
        </p:nvSpPr>
        <p:spPr bwMode="auto">
          <a:xfrm>
            <a:off x="1524000" y="3795184"/>
            <a:ext cx="3899273" cy="9131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en-US" sz="5334" b="1" dirty="0">
                <a:latin typeface="Arial" charset="0"/>
              </a:rPr>
              <a:t>Poster Title</a:t>
            </a:r>
          </a:p>
        </p:txBody>
      </p:sp>
      <p:sp>
        <p:nvSpPr>
          <p:cNvPr id="2066" name="Text Box 18"/>
          <p:cNvSpPr txBox="1">
            <a:spLocks noChangeArrowheads="1"/>
          </p:cNvSpPr>
          <p:nvPr/>
        </p:nvSpPr>
        <p:spPr bwMode="auto">
          <a:xfrm>
            <a:off x="1524000" y="5334000"/>
            <a:ext cx="6400800" cy="5027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2667" dirty="0"/>
              <a:t>Content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Blank Presentation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 Presentation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charset="0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413</TotalTime>
  <Words>13</Words>
  <Application>Microsoft Macintosh PowerPoint</Application>
  <PresentationFormat>Custom</PresentationFormat>
  <Paragraphs>7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Calibri</vt:lpstr>
      <vt:lpstr>Times</vt:lpstr>
      <vt:lpstr>Blank Presentation</vt:lpstr>
      <vt:lpstr>PowerPoint Presentation</vt:lpstr>
    </vt:vector>
  </TitlesOfParts>
  <Company>ISU Printing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Rob Louden</dc:creator>
  <cp:lastModifiedBy>Thompson, Erin G [PRINT]</cp:lastModifiedBy>
  <cp:revision>22</cp:revision>
  <cp:lastPrinted>2005-05-04T14:31:29Z</cp:lastPrinted>
  <dcterms:created xsi:type="dcterms:W3CDTF">2016-12-19T17:41:17Z</dcterms:created>
  <dcterms:modified xsi:type="dcterms:W3CDTF">2024-02-15T14:03:41Z</dcterms:modified>
</cp:coreProperties>
</file>