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sldIdLst>
    <p:sldId id="256" r:id="rId2"/>
  </p:sldIdLst>
  <p:sldSz cx="43891200" cy="32918400"/>
  <p:notesSz cx="6858000" cy="9144000"/>
  <p:defaultTextStyle>
    <a:defPPr>
      <a:defRPr lang="en-US"/>
    </a:defPPr>
    <a:lvl1pPr algn="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+mn-ea"/>
        <a:cs typeface="+mn-cs"/>
      </a:defRPr>
    </a:lvl1pPr>
    <a:lvl2pPr marL="457200" algn="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+mn-ea"/>
        <a:cs typeface="+mn-cs"/>
      </a:defRPr>
    </a:lvl2pPr>
    <a:lvl3pPr marL="914400" algn="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+mn-ea"/>
        <a:cs typeface="+mn-cs"/>
      </a:defRPr>
    </a:lvl3pPr>
    <a:lvl4pPr marL="1371600" algn="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+mn-ea"/>
        <a:cs typeface="+mn-cs"/>
      </a:defRPr>
    </a:lvl4pPr>
    <a:lvl5pPr marL="1828800" algn="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0368">
          <p15:clr>
            <a:srgbClr val="A4A3A4"/>
          </p15:clr>
        </p15:guide>
        <p15:guide id="2" pos="13824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24727"/>
    <a:srgbClr val="52472B"/>
    <a:srgbClr val="CAC7A7"/>
    <a:srgbClr val="C8102E"/>
    <a:srgbClr val="4C452B"/>
    <a:srgbClr val="FFFFFF"/>
    <a:srgbClr val="D2D0CA"/>
    <a:srgbClr val="B31536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5270" autoAdjust="0"/>
    <p:restoredTop sz="90884"/>
  </p:normalViewPr>
  <p:slideViewPr>
    <p:cSldViewPr>
      <p:cViewPr varScale="1">
        <p:scale>
          <a:sx n="24" d="100"/>
          <a:sy n="24" d="100"/>
        </p:scale>
        <p:origin x="1576" y="224"/>
      </p:cViewPr>
      <p:guideLst>
        <p:guide orient="horz" pos="10368"/>
        <p:guide pos="13824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92475" y="10226675"/>
            <a:ext cx="37306250" cy="705485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583363" y="18653125"/>
            <a:ext cx="30724475" cy="84137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3925" y="1317625"/>
            <a:ext cx="39503350" cy="54864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193925" y="7680325"/>
            <a:ext cx="39503350" cy="217249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1821438" y="1317625"/>
            <a:ext cx="9875837" cy="280876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193925" y="1317625"/>
            <a:ext cx="29475113" cy="280876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3925" y="1317625"/>
            <a:ext cx="39503350" cy="54864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93925" y="7680325"/>
            <a:ext cx="39503350" cy="217249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67100" y="21153438"/>
            <a:ext cx="37307838" cy="653732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67100" y="13952538"/>
            <a:ext cx="37307838" cy="720090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3925" y="1317625"/>
            <a:ext cx="39503350" cy="54864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193925" y="7680325"/>
            <a:ext cx="19675475" cy="21724938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021800" y="7680325"/>
            <a:ext cx="19675475" cy="21724938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3925" y="1317625"/>
            <a:ext cx="39503350" cy="54864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93925" y="7369175"/>
            <a:ext cx="19392900" cy="3070225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193925" y="10439400"/>
            <a:ext cx="19392900" cy="18965863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2296438" y="7369175"/>
            <a:ext cx="19400837" cy="3070225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2296438" y="10439400"/>
            <a:ext cx="19400837" cy="18965863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3925" y="1317625"/>
            <a:ext cx="39503350" cy="54864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3925" y="1311275"/>
            <a:ext cx="14439900" cy="557688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160875" y="1311275"/>
            <a:ext cx="24536400" cy="28093988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193925" y="6888163"/>
            <a:ext cx="14439900" cy="225171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02663" y="23042563"/>
            <a:ext cx="26335037" cy="2720975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602663" y="2941638"/>
            <a:ext cx="26335037" cy="197500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02663" y="25763538"/>
            <a:ext cx="26335037" cy="38623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tif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1" name="Rectangle 7"/>
          <p:cNvSpPr>
            <a:spLocks noChangeArrowheads="1"/>
          </p:cNvSpPr>
          <p:nvPr userDrawn="1"/>
        </p:nvSpPr>
        <p:spPr bwMode="auto">
          <a:xfrm>
            <a:off x="0" y="0"/>
            <a:ext cx="43891200" cy="3581400"/>
          </a:xfrm>
          <a:prstGeom prst="rect">
            <a:avLst/>
          </a:prstGeom>
          <a:solidFill>
            <a:srgbClr val="C8102E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032" name="Rectangle 8"/>
          <p:cNvSpPr>
            <a:spLocks noChangeArrowheads="1"/>
          </p:cNvSpPr>
          <p:nvPr userDrawn="1"/>
        </p:nvSpPr>
        <p:spPr bwMode="auto">
          <a:xfrm>
            <a:off x="0" y="31470600"/>
            <a:ext cx="43891200" cy="1447800"/>
          </a:xfrm>
          <a:prstGeom prst="rect">
            <a:avLst/>
          </a:prstGeom>
          <a:solidFill>
            <a:srgbClr val="C8102E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33" name="Rectangle 9"/>
          <p:cNvSpPr>
            <a:spLocks noChangeArrowheads="1"/>
          </p:cNvSpPr>
          <p:nvPr userDrawn="1"/>
        </p:nvSpPr>
        <p:spPr bwMode="auto">
          <a:xfrm>
            <a:off x="0" y="3581400"/>
            <a:ext cx="43891200" cy="1600200"/>
          </a:xfrm>
          <a:prstGeom prst="rect">
            <a:avLst/>
          </a:prstGeom>
          <a:solidFill>
            <a:srgbClr val="CAC7A7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205" y="470055"/>
            <a:ext cx="16306789" cy="1221281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389438" rtl="0" fontAlgn="base">
        <a:spcBef>
          <a:spcPct val="0"/>
        </a:spcBef>
        <a:spcAft>
          <a:spcPct val="0"/>
        </a:spcAft>
        <a:defRPr sz="21100">
          <a:solidFill>
            <a:schemeClr val="tx2"/>
          </a:solidFill>
          <a:latin typeface="+mj-lt"/>
          <a:ea typeface="+mj-ea"/>
          <a:cs typeface="+mj-cs"/>
        </a:defRPr>
      </a:lvl1pPr>
      <a:lvl2pPr algn="ctr" defTabSz="4389438" rtl="0" fontAlgn="base">
        <a:spcBef>
          <a:spcPct val="0"/>
        </a:spcBef>
        <a:spcAft>
          <a:spcPct val="0"/>
        </a:spcAft>
        <a:defRPr sz="21100">
          <a:solidFill>
            <a:schemeClr val="tx2"/>
          </a:solidFill>
          <a:latin typeface="Times" charset="0"/>
        </a:defRPr>
      </a:lvl2pPr>
      <a:lvl3pPr algn="ctr" defTabSz="4389438" rtl="0" fontAlgn="base">
        <a:spcBef>
          <a:spcPct val="0"/>
        </a:spcBef>
        <a:spcAft>
          <a:spcPct val="0"/>
        </a:spcAft>
        <a:defRPr sz="21100">
          <a:solidFill>
            <a:schemeClr val="tx2"/>
          </a:solidFill>
          <a:latin typeface="Times" charset="0"/>
        </a:defRPr>
      </a:lvl3pPr>
      <a:lvl4pPr algn="ctr" defTabSz="4389438" rtl="0" fontAlgn="base">
        <a:spcBef>
          <a:spcPct val="0"/>
        </a:spcBef>
        <a:spcAft>
          <a:spcPct val="0"/>
        </a:spcAft>
        <a:defRPr sz="21100">
          <a:solidFill>
            <a:schemeClr val="tx2"/>
          </a:solidFill>
          <a:latin typeface="Times" charset="0"/>
        </a:defRPr>
      </a:lvl4pPr>
      <a:lvl5pPr algn="ctr" defTabSz="4389438" rtl="0" fontAlgn="base">
        <a:spcBef>
          <a:spcPct val="0"/>
        </a:spcBef>
        <a:spcAft>
          <a:spcPct val="0"/>
        </a:spcAft>
        <a:defRPr sz="21100">
          <a:solidFill>
            <a:schemeClr val="tx2"/>
          </a:solidFill>
          <a:latin typeface="Times" charset="0"/>
        </a:defRPr>
      </a:lvl5pPr>
      <a:lvl6pPr marL="457200" algn="ctr" defTabSz="4389438" rtl="0" fontAlgn="base">
        <a:spcBef>
          <a:spcPct val="0"/>
        </a:spcBef>
        <a:spcAft>
          <a:spcPct val="0"/>
        </a:spcAft>
        <a:defRPr sz="21100">
          <a:solidFill>
            <a:schemeClr val="tx2"/>
          </a:solidFill>
          <a:latin typeface="Times" charset="0"/>
        </a:defRPr>
      </a:lvl6pPr>
      <a:lvl7pPr marL="914400" algn="ctr" defTabSz="4389438" rtl="0" fontAlgn="base">
        <a:spcBef>
          <a:spcPct val="0"/>
        </a:spcBef>
        <a:spcAft>
          <a:spcPct val="0"/>
        </a:spcAft>
        <a:defRPr sz="21100">
          <a:solidFill>
            <a:schemeClr val="tx2"/>
          </a:solidFill>
          <a:latin typeface="Times" charset="0"/>
        </a:defRPr>
      </a:lvl7pPr>
      <a:lvl8pPr marL="1371600" algn="ctr" defTabSz="4389438" rtl="0" fontAlgn="base">
        <a:spcBef>
          <a:spcPct val="0"/>
        </a:spcBef>
        <a:spcAft>
          <a:spcPct val="0"/>
        </a:spcAft>
        <a:defRPr sz="21100">
          <a:solidFill>
            <a:schemeClr val="tx2"/>
          </a:solidFill>
          <a:latin typeface="Times" charset="0"/>
        </a:defRPr>
      </a:lvl8pPr>
      <a:lvl9pPr marL="1828800" algn="ctr" defTabSz="4389438" rtl="0" fontAlgn="base">
        <a:spcBef>
          <a:spcPct val="0"/>
        </a:spcBef>
        <a:spcAft>
          <a:spcPct val="0"/>
        </a:spcAft>
        <a:defRPr sz="21100">
          <a:solidFill>
            <a:schemeClr val="tx2"/>
          </a:solidFill>
          <a:latin typeface="Times" charset="0"/>
        </a:defRPr>
      </a:lvl9pPr>
    </p:titleStyle>
    <p:bodyStyle>
      <a:lvl1pPr marL="1646238" indent="-1646238" algn="l" defTabSz="4389438" rtl="0" fontAlgn="base">
        <a:spcBef>
          <a:spcPct val="20000"/>
        </a:spcBef>
        <a:spcAft>
          <a:spcPct val="0"/>
        </a:spcAft>
        <a:buChar char="•"/>
        <a:defRPr sz="15400">
          <a:solidFill>
            <a:schemeClr val="tx1"/>
          </a:solidFill>
          <a:latin typeface="+mn-lt"/>
          <a:ea typeface="+mn-ea"/>
          <a:cs typeface="+mn-cs"/>
        </a:defRPr>
      </a:lvl1pPr>
      <a:lvl2pPr marL="3565525" indent="-1371600" algn="l" defTabSz="4389438" rtl="0" fontAlgn="base">
        <a:spcBef>
          <a:spcPct val="20000"/>
        </a:spcBef>
        <a:spcAft>
          <a:spcPct val="0"/>
        </a:spcAft>
        <a:buChar char="–"/>
        <a:defRPr sz="13400">
          <a:solidFill>
            <a:schemeClr val="tx1"/>
          </a:solidFill>
          <a:latin typeface="+mn-lt"/>
        </a:defRPr>
      </a:lvl2pPr>
      <a:lvl3pPr marL="5486400" indent="-1096963" algn="l" defTabSz="4389438" rtl="0" fontAlgn="base">
        <a:spcBef>
          <a:spcPct val="20000"/>
        </a:spcBef>
        <a:spcAft>
          <a:spcPct val="0"/>
        </a:spcAft>
        <a:buChar char="•"/>
        <a:defRPr sz="11500">
          <a:solidFill>
            <a:schemeClr val="tx1"/>
          </a:solidFill>
          <a:latin typeface="+mn-lt"/>
        </a:defRPr>
      </a:lvl3pPr>
      <a:lvl4pPr marL="7680325" indent="-1096963" algn="l" defTabSz="4389438" rtl="0" fontAlgn="base">
        <a:spcBef>
          <a:spcPct val="20000"/>
        </a:spcBef>
        <a:spcAft>
          <a:spcPct val="0"/>
        </a:spcAft>
        <a:buChar char="–"/>
        <a:defRPr sz="9600">
          <a:solidFill>
            <a:schemeClr val="tx1"/>
          </a:solidFill>
          <a:latin typeface="+mn-lt"/>
        </a:defRPr>
      </a:lvl4pPr>
      <a:lvl5pPr marL="9875838" indent="-1096963" algn="l" defTabSz="4389438" rtl="0" fontAlgn="base">
        <a:spcBef>
          <a:spcPct val="20000"/>
        </a:spcBef>
        <a:spcAft>
          <a:spcPct val="0"/>
        </a:spcAft>
        <a:buChar char="»"/>
        <a:defRPr sz="9600">
          <a:solidFill>
            <a:schemeClr val="tx1"/>
          </a:solidFill>
          <a:latin typeface="+mn-lt"/>
        </a:defRPr>
      </a:lvl5pPr>
      <a:lvl6pPr marL="10333038" indent="-1096963" algn="l" defTabSz="4389438" rtl="0" fontAlgn="base">
        <a:spcBef>
          <a:spcPct val="20000"/>
        </a:spcBef>
        <a:spcAft>
          <a:spcPct val="0"/>
        </a:spcAft>
        <a:buChar char="»"/>
        <a:defRPr sz="9600">
          <a:solidFill>
            <a:schemeClr val="tx1"/>
          </a:solidFill>
          <a:latin typeface="+mn-lt"/>
        </a:defRPr>
      </a:lvl6pPr>
      <a:lvl7pPr marL="10790238" indent="-1096963" algn="l" defTabSz="4389438" rtl="0" fontAlgn="base">
        <a:spcBef>
          <a:spcPct val="20000"/>
        </a:spcBef>
        <a:spcAft>
          <a:spcPct val="0"/>
        </a:spcAft>
        <a:buChar char="»"/>
        <a:defRPr sz="9600">
          <a:solidFill>
            <a:schemeClr val="tx1"/>
          </a:solidFill>
          <a:latin typeface="+mn-lt"/>
        </a:defRPr>
      </a:lvl7pPr>
      <a:lvl8pPr marL="11247438" indent="-1096963" algn="l" defTabSz="4389438" rtl="0" fontAlgn="base">
        <a:spcBef>
          <a:spcPct val="20000"/>
        </a:spcBef>
        <a:spcAft>
          <a:spcPct val="0"/>
        </a:spcAft>
        <a:buChar char="»"/>
        <a:defRPr sz="9600">
          <a:solidFill>
            <a:schemeClr val="tx1"/>
          </a:solidFill>
          <a:latin typeface="+mn-lt"/>
        </a:defRPr>
      </a:lvl8pPr>
      <a:lvl9pPr marL="11704638" indent="-1096963" algn="l" defTabSz="4389438" rtl="0" fontAlgn="base">
        <a:spcBef>
          <a:spcPct val="20000"/>
        </a:spcBef>
        <a:spcAft>
          <a:spcPct val="0"/>
        </a:spcAft>
        <a:buChar char="»"/>
        <a:defRPr sz="9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9" name="Text Box 11"/>
          <p:cNvSpPr txBox="1">
            <a:spLocks noChangeArrowheads="1"/>
          </p:cNvSpPr>
          <p:nvPr/>
        </p:nvSpPr>
        <p:spPr bwMode="auto">
          <a:xfrm>
            <a:off x="1524000" y="1935163"/>
            <a:ext cx="8007350" cy="1189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sz="7200" b="1">
                <a:solidFill>
                  <a:srgbClr val="FFFFFF"/>
                </a:solidFill>
                <a:latin typeface="Arial" charset="0"/>
              </a:rPr>
              <a:t>Department Name</a:t>
            </a:r>
          </a:p>
        </p:txBody>
      </p:sp>
      <p:sp>
        <p:nvSpPr>
          <p:cNvPr id="2060" name="Text Box 12"/>
          <p:cNvSpPr txBox="1">
            <a:spLocks noChangeArrowheads="1"/>
          </p:cNvSpPr>
          <p:nvPr/>
        </p:nvSpPr>
        <p:spPr bwMode="auto">
          <a:xfrm>
            <a:off x="23241000" y="1660525"/>
            <a:ext cx="19202400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228600" lvl="2">
              <a:lnSpc>
                <a:spcPct val="75000"/>
              </a:lnSpc>
              <a:spcBef>
                <a:spcPct val="50000"/>
              </a:spcBef>
            </a:pPr>
            <a:r>
              <a:rPr lang="en-US" sz="4000">
                <a:solidFill>
                  <a:schemeClr val="bg1"/>
                </a:solidFill>
                <a:latin typeface="Arial" charset="0"/>
              </a:rPr>
              <a:t>Association or meeting title</a:t>
            </a:r>
          </a:p>
          <a:p>
            <a:pPr marL="228600" lvl="2">
              <a:lnSpc>
                <a:spcPct val="75000"/>
              </a:lnSpc>
              <a:spcBef>
                <a:spcPct val="50000"/>
              </a:spcBef>
            </a:pPr>
            <a:r>
              <a:rPr lang="en-US" sz="4000">
                <a:solidFill>
                  <a:schemeClr val="bg1"/>
                </a:solidFill>
                <a:latin typeface="Arial" charset="0"/>
              </a:rPr>
              <a:t>Date</a:t>
            </a:r>
          </a:p>
        </p:txBody>
      </p:sp>
      <p:sp>
        <p:nvSpPr>
          <p:cNvPr id="2061" name="Text Box 13"/>
          <p:cNvSpPr txBox="1">
            <a:spLocks noChangeArrowheads="1"/>
          </p:cNvSpPr>
          <p:nvPr/>
        </p:nvSpPr>
        <p:spPr bwMode="auto">
          <a:xfrm>
            <a:off x="1600200" y="3810000"/>
            <a:ext cx="39014400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6000" dirty="0">
                <a:solidFill>
                  <a:srgbClr val="524727"/>
                </a:solidFill>
                <a:latin typeface="Arial" charset="0"/>
              </a:rPr>
              <a:t>Principal investigators</a:t>
            </a:r>
          </a:p>
        </p:txBody>
      </p:sp>
      <p:sp>
        <p:nvSpPr>
          <p:cNvPr id="2062" name="Text Box 14"/>
          <p:cNvSpPr txBox="1">
            <a:spLocks noChangeArrowheads="1"/>
          </p:cNvSpPr>
          <p:nvPr/>
        </p:nvSpPr>
        <p:spPr bwMode="auto">
          <a:xfrm>
            <a:off x="1447800" y="31789688"/>
            <a:ext cx="146304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lnSpc>
                <a:spcPct val="75000"/>
              </a:lnSpc>
              <a:spcBef>
                <a:spcPct val="50000"/>
              </a:spcBef>
            </a:pPr>
            <a:r>
              <a:rPr lang="en-US" dirty="0">
                <a:solidFill>
                  <a:schemeClr val="bg1"/>
                </a:solidFill>
                <a:latin typeface="Arial" charset="0"/>
              </a:rPr>
              <a:t>Acknowledgments</a:t>
            </a:r>
            <a:endParaRPr lang="en-US" sz="4800" dirty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2064" name="Text Box 16"/>
          <p:cNvSpPr txBox="1">
            <a:spLocks noChangeArrowheads="1"/>
          </p:cNvSpPr>
          <p:nvPr/>
        </p:nvSpPr>
        <p:spPr bwMode="auto">
          <a:xfrm>
            <a:off x="1597025" y="5692775"/>
            <a:ext cx="5718175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sz="8000" b="1">
                <a:latin typeface="Arial" charset="0"/>
              </a:rPr>
              <a:t>Poster Title</a:t>
            </a:r>
          </a:p>
        </p:txBody>
      </p:sp>
      <p:sp>
        <p:nvSpPr>
          <p:cNvPr id="2066" name="Text Box 18"/>
          <p:cNvSpPr txBox="1">
            <a:spLocks noChangeArrowheads="1"/>
          </p:cNvSpPr>
          <p:nvPr/>
        </p:nvSpPr>
        <p:spPr bwMode="auto">
          <a:xfrm>
            <a:off x="1752600" y="8001000"/>
            <a:ext cx="82296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4000" dirty="0"/>
              <a:t>Content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362</TotalTime>
  <Words>13</Words>
  <Application>Microsoft Macintosh PowerPoint</Application>
  <PresentationFormat>Custom</PresentationFormat>
  <Paragraphs>7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4" baseType="lpstr">
      <vt:lpstr>Arial</vt:lpstr>
      <vt:lpstr>Times</vt:lpstr>
      <vt:lpstr>Blank Presentation</vt:lpstr>
      <vt:lpstr>PowerPoint Presentation</vt:lpstr>
    </vt:vector>
  </TitlesOfParts>
  <Company>ISU Printing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Rob Louden</dc:creator>
  <cp:lastModifiedBy>Thompson, Erin G [PRINT]</cp:lastModifiedBy>
  <cp:revision>17</cp:revision>
  <cp:lastPrinted>2005-05-04T14:31:29Z</cp:lastPrinted>
  <dcterms:created xsi:type="dcterms:W3CDTF">2016-12-19T17:37:43Z</dcterms:created>
  <dcterms:modified xsi:type="dcterms:W3CDTF">2024-02-15T14:04:09Z</dcterms:modified>
</cp:coreProperties>
</file>